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12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45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49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08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8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87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21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9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696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24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86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920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6690-295A-A44B-99EC-7F6E221EDDEE}" type="datetimeFigureOut">
              <a:rPr lang="nl-NL" smtClean="0"/>
              <a:t>4/10/14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1796-3955-3A4B-BA09-05E124A6643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448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660066"/>
                </a:solidFill>
              </a:rPr>
              <a:t>Gezonde remedie om meer te </a:t>
            </a:r>
            <a:r>
              <a:rPr lang="nl-NL" dirty="0" smtClean="0">
                <a:solidFill>
                  <a:srgbClr val="660066"/>
                </a:solidFill>
              </a:rPr>
              <a:t>bewegen</a:t>
            </a:r>
            <a:endParaRPr lang="nl-NL" dirty="0">
              <a:solidFill>
                <a:srgbClr val="660066"/>
              </a:solidFill>
            </a:endParaRPr>
          </a:p>
        </p:txBody>
      </p:sp>
      <p:pic>
        <p:nvPicPr>
          <p:cNvPr id="4" name="Tijdelijke aanduiding voor inhoud 3" descr="blijf fit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660" r="-76660"/>
          <a:stretch>
            <a:fillRect/>
          </a:stretch>
        </p:blipFill>
        <p:spPr>
          <a:xfrm>
            <a:off x="-1800453" y="1600201"/>
            <a:ext cx="8092585" cy="4450610"/>
          </a:xfrm>
        </p:spPr>
      </p:pic>
      <p:pic>
        <p:nvPicPr>
          <p:cNvPr id="5" name="Afbeelding 4" descr="Roze trampoline Bellicon 112SWPI-PI_0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874" y="2645069"/>
            <a:ext cx="4326546" cy="2353561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710720" y="4905389"/>
            <a:ext cx="3691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Bellicon</a:t>
            </a:r>
            <a:r>
              <a:rPr lang="nl-NL" dirty="0" smtClean="0"/>
              <a:t> trampoline test </a:t>
            </a:r>
          </a:p>
          <a:p>
            <a:r>
              <a:rPr lang="nl-NL" dirty="0" smtClean="0"/>
              <a:t>met Hugo Van Verdegem wagen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557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solidFill>
                  <a:srgbClr val="0000FF"/>
                </a:solidFill>
              </a:rPr>
              <a:t>Oplossing </a:t>
            </a:r>
            <a:r>
              <a:rPr lang="nl-NL" sz="2800" dirty="0" smtClean="0">
                <a:solidFill>
                  <a:srgbClr val="0000FF"/>
                </a:solidFill>
              </a:rPr>
              <a:t>om beter te ademen en fit te blijven</a:t>
            </a:r>
            <a:br>
              <a:rPr lang="nl-NL" sz="2800" dirty="0" smtClean="0">
                <a:solidFill>
                  <a:srgbClr val="0000FF"/>
                </a:solidFill>
              </a:rPr>
            </a:br>
            <a:endParaRPr lang="nl-NL" sz="2800" dirty="0">
              <a:solidFill>
                <a:srgbClr val="0000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/>
              <a:t>BEWEGEN OP DE </a:t>
            </a:r>
            <a:r>
              <a:rPr lang="nl-BE" dirty="0">
                <a:solidFill>
                  <a:srgbClr val="008000"/>
                </a:solidFill>
              </a:rPr>
              <a:t>BELLICON® MINITRAMPOLINE </a:t>
            </a:r>
            <a:r>
              <a:rPr lang="nl-BE" dirty="0"/>
              <a:t>BEVORDERT UW GEZONDHEID</a:t>
            </a:r>
          </a:p>
          <a:p>
            <a:pPr marL="0" indent="0">
              <a:buNone/>
            </a:pPr>
            <a:r>
              <a:rPr lang="nl-BE" dirty="0"/>
              <a:t> </a:t>
            </a:r>
          </a:p>
        </p:txBody>
      </p:sp>
      <p:pic>
        <p:nvPicPr>
          <p:cNvPr id="6" name="Afbeelding 5" descr="kwaliteit bellicon trampolin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2" y="3233475"/>
            <a:ext cx="9055808" cy="286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9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400" dirty="0" smtClean="0"/>
              <a:t>BEWEGEN OP DE </a:t>
            </a:r>
            <a:r>
              <a:rPr lang="nl-BE" sz="2400" dirty="0" smtClean="0">
                <a:solidFill>
                  <a:srgbClr val="008000"/>
                </a:solidFill>
              </a:rPr>
              <a:t>BELLICON® MINITRAMPOLINE </a:t>
            </a:r>
            <a:r>
              <a:rPr lang="nl-BE" sz="2400" dirty="0" smtClean="0"/>
              <a:t>BEVORDERT UW GEZONDHEID</a:t>
            </a:r>
            <a:br>
              <a:rPr lang="nl-BE" sz="2400" dirty="0" smtClean="0"/>
            </a:b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smtClean="0">
                <a:solidFill>
                  <a:srgbClr val="0000FF"/>
                </a:solidFill>
              </a:rPr>
              <a:t>Houdt uw gewicht onder controle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0000FF"/>
                </a:solidFill>
              </a:rPr>
              <a:t> </a:t>
            </a:r>
          </a:p>
          <a:p>
            <a:r>
              <a:rPr lang="nl-BE" dirty="0" smtClean="0">
                <a:solidFill>
                  <a:srgbClr val="0000FF"/>
                </a:solidFill>
              </a:rPr>
              <a:t>Trampoline springen is uitstekend voor uw rug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0000FF"/>
                </a:solidFill>
              </a:rPr>
              <a:t> </a:t>
            </a:r>
          </a:p>
          <a:p>
            <a:r>
              <a:rPr lang="nl-BE" dirty="0" smtClean="0">
                <a:solidFill>
                  <a:srgbClr val="0000FF"/>
                </a:solidFill>
              </a:rPr>
              <a:t>Versterkt uw hart </a:t>
            </a:r>
          </a:p>
          <a:p>
            <a:endParaRPr lang="nl-BE" dirty="0" smtClean="0">
              <a:solidFill>
                <a:srgbClr val="0000FF"/>
              </a:solidFill>
            </a:endParaRPr>
          </a:p>
          <a:p>
            <a:r>
              <a:rPr lang="nl-BE" dirty="0" smtClean="0">
                <a:solidFill>
                  <a:srgbClr val="0000FF"/>
                </a:solidFill>
              </a:rPr>
              <a:t>Versterkt uw immuunsysteem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0000FF"/>
                </a:solidFill>
              </a:rPr>
              <a:t> </a:t>
            </a:r>
          </a:p>
          <a:p>
            <a:r>
              <a:rPr lang="nl-BE" dirty="0" smtClean="0">
                <a:solidFill>
                  <a:srgbClr val="0000FF"/>
                </a:solidFill>
              </a:rPr>
              <a:t>Elasticiteit voor tussenwervelschijven en gewrichten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</a:rPr>
              <a:t> </a:t>
            </a:r>
            <a:endParaRPr lang="nl-BE" dirty="0" smtClean="0">
              <a:solidFill>
                <a:srgbClr val="0000FF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272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400" dirty="0" smtClean="0"/>
              <a:t>BEWEGEN OP DE </a:t>
            </a:r>
            <a:r>
              <a:rPr lang="nl-BE" sz="2400" dirty="0" smtClean="0">
                <a:solidFill>
                  <a:srgbClr val="008000"/>
                </a:solidFill>
              </a:rPr>
              <a:t>BELLICON® MINITRAMPOLINE </a:t>
            </a:r>
            <a:r>
              <a:rPr lang="nl-BE" sz="2400" dirty="0" smtClean="0"/>
              <a:t>BEVORDERT UW GEZONDHEID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BE" dirty="0"/>
              <a:t>Al bij een </a:t>
            </a:r>
            <a:r>
              <a:rPr lang="nl-BE" b="1" dirty="0"/>
              <a:t>gematigde training</a:t>
            </a:r>
            <a:r>
              <a:rPr lang="nl-BE" dirty="0"/>
              <a:t> op een bellicon® trampoline activeert u al uw </a:t>
            </a:r>
            <a:r>
              <a:rPr lang="nl-BE" b="1" dirty="0"/>
              <a:t>spieren, stofwisseling, hart, bloedsomloop </a:t>
            </a:r>
            <a:r>
              <a:rPr lang="nl-BE" dirty="0"/>
              <a:t>en </a:t>
            </a:r>
            <a:r>
              <a:rPr lang="nl-BE" b="1" dirty="0"/>
              <a:t>lymfestelsel</a:t>
            </a:r>
            <a:r>
              <a:rPr lang="nl-BE" dirty="0"/>
              <a:t>. Hierdoor is bewegen op de bellicon® ook heel geschikt om </a:t>
            </a:r>
            <a:r>
              <a:rPr lang="nl-BE" b="1" dirty="0"/>
              <a:t>af te vallen</a:t>
            </a:r>
            <a:r>
              <a:rPr lang="nl-BE" dirty="0"/>
              <a:t> of op uw </a:t>
            </a:r>
            <a:r>
              <a:rPr lang="nl-BE" b="1" dirty="0"/>
              <a:t>streefgewicht</a:t>
            </a:r>
            <a:r>
              <a:rPr lang="nl-BE" dirty="0"/>
              <a:t> te blijven! U kunt puur en alleen voor uw </a:t>
            </a:r>
            <a:r>
              <a:rPr lang="nl-BE" b="1" dirty="0"/>
              <a:t>plezier </a:t>
            </a:r>
            <a:r>
              <a:rPr lang="nl-BE" dirty="0"/>
              <a:t>of </a:t>
            </a:r>
            <a:r>
              <a:rPr lang="nl-BE" b="1" dirty="0"/>
              <a:t>ontspanning </a:t>
            </a:r>
            <a:r>
              <a:rPr lang="nl-BE" dirty="0"/>
              <a:t>trainen, maar u kunt de bellicon® ook actief inzetten ter preventie van een groot aantal welvaartsziekten, zoals: </a:t>
            </a:r>
          </a:p>
          <a:p>
            <a:pPr marL="0" indent="0">
              <a:buNone/>
            </a:pPr>
            <a:r>
              <a:rPr lang="nl-BE" dirty="0"/>
              <a:t> </a:t>
            </a:r>
          </a:p>
          <a:p>
            <a:r>
              <a:rPr lang="nl-BE" dirty="0"/>
              <a:t> ● overgewicht en spijsverteringsproblemen </a:t>
            </a:r>
          </a:p>
          <a:p>
            <a:r>
              <a:rPr lang="nl-BE" dirty="0"/>
              <a:t> ● nek- en rugpijn en spierverkrampingen </a:t>
            </a:r>
          </a:p>
          <a:p>
            <a:r>
              <a:rPr lang="nl-BE" dirty="0"/>
              <a:t> ● stress en depressies </a:t>
            </a:r>
          </a:p>
          <a:p>
            <a:r>
              <a:rPr lang="nl-BE" dirty="0"/>
              <a:t> ● concentratieproblemen </a:t>
            </a:r>
          </a:p>
          <a:p>
            <a:r>
              <a:rPr lang="nl-BE" dirty="0"/>
              <a:t> ● evenwichtsproblemen </a:t>
            </a:r>
          </a:p>
          <a:p>
            <a:r>
              <a:rPr lang="nl-BE" dirty="0"/>
              <a:t> ● allergieën en lymfestuwing (lymfedrainage)</a:t>
            </a:r>
          </a:p>
          <a:p>
            <a:r>
              <a:rPr lang="nl-BE" dirty="0"/>
              <a:t> ● osteoporose  </a:t>
            </a:r>
          </a:p>
          <a:p>
            <a:r>
              <a:rPr lang="nl-BE" dirty="0"/>
              <a:t>Bovendien is trainen op de bellicon® ontzettend </a:t>
            </a:r>
            <a:r>
              <a:rPr lang="nl-BE" b="1" dirty="0"/>
              <a:t>leuk</a:t>
            </a:r>
            <a:r>
              <a:rPr lang="nl-BE" dirty="0"/>
              <a:t>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82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60066"/>
                </a:solidFill>
              </a:rPr>
              <a:t>Uitproberen &amp; Bestellen kan je bij:</a:t>
            </a:r>
            <a:endParaRPr lang="nl-NL" dirty="0">
              <a:solidFill>
                <a:srgbClr val="66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Hugo Van Verdegem</a:t>
            </a:r>
          </a:p>
          <a:p>
            <a:r>
              <a:rPr lang="nl-NL" dirty="0" smtClean="0"/>
              <a:t>Beenhouwersstraat 119 Brugge</a:t>
            </a:r>
          </a:p>
          <a:p>
            <a:r>
              <a:rPr lang="nl-NL" dirty="0" smtClean="0"/>
              <a:t>De </a:t>
            </a:r>
            <a:r>
              <a:rPr lang="nl-NL" dirty="0" err="1" smtClean="0"/>
              <a:t>Pinte</a:t>
            </a:r>
            <a:r>
              <a:rPr lang="nl-NL" dirty="0" smtClean="0"/>
              <a:t> (2 zaterdagen in de maand)</a:t>
            </a:r>
          </a:p>
          <a:p>
            <a:r>
              <a:rPr lang="nl-NL" dirty="0" smtClean="0"/>
              <a:t>Of telefonisch : 0474976204</a:t>
            </a:r>
          </a:p>
          <a:p>
            <a:r>
              <a:rPr lang="nl-NL" dirty="0" smtClean="0"/>
              <a:t>Of per mail: info(at)</a:t>
            </a:r>
            <a:r>
              <a:rPr lang="nl-NL" dirty="0" err="1" smtClean="0"/>
              <a:t>hugovanverdegem.be</a:t>
            </a:r>
            <a:endParaRPr lang="nl-NL" dirty="0" smtClean="0"/>
          </a:p>
          <a:p>
            <a:r>
              <a:rPr lang="nl-NL" dirty="0" smtClean="0"/>
              <a:t>Of </a:t>
            </a:r>
            <a:r>
              <a:rPr lang="nl-NL" dirty="0" err="1" smtClean="0"/>
              <a:t>rechtsstreeks</a:t>
            </a:r>
            <a:r>
              <a:rPr lang="nl-NL" dirty="0" smtClean="0"/>
              <a:t> via internet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785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Dit model is diameter 125 cm met sterke elastieken (+90 kg)</a:t>
            </a:r>
            <a:endParaRPr lang="nl-NL" dirty="0"/>
          </a:p>
        </p:txBody>
      </p:sp>
      <p:pic>
        <p:nvPicPr>
          <p:cNvPr id="4" name="Tijdelijke aanduiding voor inhoud 3" descr="bellicon gro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" r="544"/>
          <a:stretch>
            <a:fillRect/>
          </a:stretch>
        </p:blipFill>
        <p:spPr/>
      </p:pic>
      <p:sp>
        <p:nvSpPr>
          <p:cNvPr id="5" name="Tekstvak 4"/>
          <p:cNvSpPr txBox="1"/>
          <p:nvPr/>
        </p:nvSpPr>
        <p:spPr>
          <a:xfrm>
            <a:off x="3361688" y="5096293"/>
            <a:ext cx="3389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Kom </a:t>
            </a:r>
            <a:r>
              <a:rPr lang="nl-NL" dirty="0" err="1" smtClean="0"/>
              <a:t>bellicon</a:t>
            </a:r>
            <a:r>
              <a:rPr lang="nl-NL" dirty="0" smtClean="0"/>
              <a:t> trampoline ervaren bij Hugo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3290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bellicon trampoline werkt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9" r="212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407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117</Words>
  <Application>Microsoft Macintosh PowerPoint</Application>
  <PresentationFormat>Diavoorstelling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Gezonde remedie om meer te bewegen</vt:lpstr>
      <vt:lpstr>Oplossing om beter te ademen en fit te blijven </vt:lpstr>
      <vt:lpstr>BEWEGEN OP DE BELLICON® MINITRAMPOLINE BEVORDERT UW GEZONDHEID </vt:lpstr>
      <vt:lpstr>BEWEGEN OP DE BELLICON® MINITRAMPOLINE BEVORDERT UW GEZONDHEID</vt:lpstr>
      <vt:lpstr>Uitproberen &amp; Bestellen kan je bij:</vt:lpstr>
      <vt:lpstr>Dit model is diameter 125 cm met sterke elastieken (+90 kg)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Gezonde remedie om meer te bewegen</dc:title>
  <dc:creator>Van Verdegem Hugo</dc:creator>
  <cp:lastModifiedBy>Van Verdegem Hugo</cp:lastModifiedBy>
  <cp:revision>3</cp:revision>
  <dcterms:created xsi:type="dcterms:W3CDTF">2014-10-04T01:16:35Z</dcterms:created>
  <dcterms:modified xsi:type="dcterms:W3CDTF">2014-10-04T01:41:43Z</dcterms:modified>
</cp:coreProperties>
</file>